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5758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文学部" initials="文学部" lastIdx="3" clrIdx="0">
    <p:extLst>
      <p:ext uri="{19B8F6BF-5375-455C-9EA6-DF929625EA0E}">
        <p15:presenceInfo xmlns:p15="http://schemas.microsoft.com/office/powerpoint/2012/main" userId="文学部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67151"/>
            <a:ext cx="5829300" cy="333379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029512"/>
            <a:ext cx="5143500" cy="231193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5781-EC43-4AD3-84CD-C4178320FDF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0FFD-E711-453D-A84A-9E918651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886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5781-EC43-4AD3-84CD-C4178320FDF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0FFD-E711-453D-A84A-9E918651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2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09823"/>
            <a:ext cx="1478756" cy="811504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09823"/>
            <a:ext cx="4350544" cy="811504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5781-EC43-4AD3-84CD-C4178320FDF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0FFD-E711-453D-A84A-9E918651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5781-EC43-4AD3-84CD-C4178320FDF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0FFD-E711-453D-A84A-9E918651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38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387303"/>
            <a:ext cx="5915025" cy="3983266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408252"/>
            <a:ext cx="5915025" cy="209470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5781-EC43-4AD3-84CD-C4178320FDF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0FFD-E711-453D-A84A-9E918651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9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549113"/>
            <a:ext cx="2914650" cy="60757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549113"/>
            <a:ext cx="2914650" cy="60757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5781-EC43-4AD3-84CD-C4178320FDF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0FFD-E711-453D-A84A-9E918651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50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09825"/>
            <a:ext cx="5915025" cy="185087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347402"/>
            <a:ext cx="2901255" cy="11504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497827"/>
            <a:ext cx="2901255" cy="51447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347402"/>
            <a:ext cx="2915543" cy="11504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497827"/>
            <a:ext cx="2915543" cy="51447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5781-EC43-4AD3-84CD-C4178320FDF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0FFD-E711-453D-A84A-9E918651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16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5781-EC43-4AD3-84CD-C4178320FDF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0FFD-E711-453D-A84A-9E918651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65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5781-EC43-4AD3-84CD-C4178320FDF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0FFD-E711-453D-A84A-9E918651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08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38387"/>
            <a:ext cx="2211884" cy="223435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78740"/>
            <a:ext cx="3471863" cy="68050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872740"/>
            <a:ext cx="2211884" cy="532210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5781-EC43-4AD3-84CD-C4178320FDF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0FFD-E711-453D-A84A-9E918651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517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38387"/>
            <a:ext cx="2211884" cy="223435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78740"/>
            <a:ext cx="3471863" cy="68050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872740"/>
            <a:ext cx="2211884" cy="532210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5781-EC43-4AD3-84CD-C4178320FDF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80FFD-E711-453D-A84A-9E918651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95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09825"/>
            <a:ext cx="5915025" cy="18508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549113"/>
            <a:ext cx="5915025" cy="6075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875350"/>
            <a:ext cx="1543050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35781-EC43-4AD3-84CD-C4178320FDF9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875350"/>
            <a:ext cx="2314575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875350"/>
            <a:ext cx="1543050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80FFD-E711-453D-A84A-9E918651DC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51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ddE9hAkqATw5Djn96" TargetMode="External"/><Relationship Id="rId2" Type="http://schemas.openxmlformats.org/officeDocument/2006/relationships/hyperlink" Target="mailto:bufugen@gpo.kumamoto-u.ac.jp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B74A71-EBF6-4E9B-9A43-CD18D9BF48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4892" y="350493"/>
            <a:ext cx="4699748" cy="42657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ja-JP" altLang="en-US" sz="1800" b="1" dirty="0"/>
              <a:t>熊本大学武夫原会大同窓会のご案内</a:t>
            </a:r>
            <a:endParaRPr lang="ja-JP" altLang="en-US" sz="14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6790AAD-72CD-4BFE-AECD-5E173C4D8350}"/>
              </a:ext>
            </a:extLst>
          </p:cNvPr>
          <p:cNvSpPr/>
          <p:nvPr/>
        </p:nvSpPr>
        <p:spPr>
          <a:xfrm>
            <a:off x="465060" y="951100"/>
            <a:ext cx="60194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/>
              <a:t>　令和６年度の熊本大学ホームカミングデーに併せて、熊本大学武夫原会の大同窓会を、下記により開催いたします。</a:t>
            </a:r>
            <a:endParaRPr lang="en-US" altLang="ja-JP" sz="1400" dirty="0"/>
          </a:p>
          <a:p>
            <a:r>
              <a:rPr lang="ja-JP" altLang="en-US" sz="1400" dirty="0"/>
              <a:t>　平成３０年に「五中・五高・熊大</a:t>
            </a:r>
            <a:r>
              <a:rPr lang="en-US" altLang="ja-JP" sz="1400" dirty="0"/>
              <a:t>130</a:t>
            </a:r>
            <a:r>
              <a:rPr lang="ja-JP" altLang="en-US" sz="1400" dirty="0"/>
              <a:t>周年記念合同大同窓会」を開催して以来、６年ぶりの開催になります。</a:t>
            </a:r>
            <a:endParaRPr lang="en-US" altLang="ja-JP" sz="1400" dirty="0"/>
          </a:p>
          <a:p>
            <a:r>
              <a:rPr lang="ja-JP" altLang="en-US" sz="1400" dirty="0"/>
              <a:t>　大同窓会では、他学部の卒業生を含め、多くの方のご参加をお待ちしています。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5C34065-B982-4249-B1D4-CA09F07F88CD}"/>
              </a:ext>
            </a:extLst>
          </p:cNvPr>
          <p:cNvSpPr/>
          <p:nvPr/>
        </p:nvSpPr>
        <p:spPr>
          <a:xfrm>
            <a:off x="410380" y="2395356"/>
            <a:ext cx="6236928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u="sng" dirty="0"/>
              <a:t>開催日　令和６年１１月４日（月）</a:t>
            </a:r>
          </a:p>
          <a:p>
            <a:endParaRPr lang="en-US" altLang="ja-JP" sz="1100" dirty="0"/>
          </a:p>
          <a:p>
            <a:r>
              <a:rPr lang="ja-JP" altLang="en-US" sz="1100" b="1" dirty="0"/>
              <a:t>＜受　付＞</a:t>
            </a:r>
            <a:r>
              <a:rPr lang="ja-JP" altLang="en-US" sz="1100" dirty="0"/>
              <a:t>　</a:t>
            </a:r>
            <a:r>
              <a:rPr lang="en-US" altLang="ja-JP" sz="1100" dirty="0"/>
              <a:t>11:00</a:t>
            </a:r>
            <a:r>
              <a:rPr lang="ja-JP" altLang="en-US" sz="1100" dirty="0"/>
              <a:t>～</a:t>
            </a:r>
            <a:r>
              <a:rPr lang="en-US" altLang="ja-JP" sz="1100" dirty="0"/>
              <a:t>11:30</a:t>
            </a:r>
            <a:r>
              <a:rPr lang="ja-JP" altLang="en-US" sz="1100" dirty="0"/>
              <a:t>　熊本大学文・法学部本館１階（黒髪北地区）</a:t>
            </a:r>
            <a:endParaRPr lang="en-US" altLang="ja-JP" sz="1100" dirty="0"/>
          </a:p>
          <a:p>
            <a:endParaRPr lang="en-US" altLang="ja-JP" sz="1100" dirty="0"/>
          </a:p>
          <a:p>
            <a:r>
              <a:rPr lang="ja-JP" altLang="en-US" sz="1100" b="1" dirty="0"/>
              <a:t>＜講演会＞</a:t>
            </a:r>
            <a:r>
              <a:rPr lang="ja-JP" altLang="en-US" sz="1100" dirty="0"/>
              <a:t>　</a:t>
            </a:r>
            <a:r>
              <a:rPr lang="en-US" altLang="ja-JP" sz="1100" dirty="0"/>
              <a:t>11:30</a:t>
            </a:r>
            <a:r>
              <a:rPr lang="ja-JP" altLang="en-US" sz="1100" dirty="0"/>
              <a:t>～</a:t>
            </a:r>
            <a:r>
              <a:rPr lang="en-US" altLang="ja-JP" sz="1100" dirty="0"/>
              <a:t>12:30</a:t>
            </a:r>
            <a:r>
              <a:rPr lang="ja-JP" altLang="en-US" sz="1100" dirty="0"/>
              <a:t>　</a:t>
            </a:r>
            <a:r>
              <a:rPr lang="ja-JP" altLang="en-US" sz="1100" b="1" dirty="0"/>
              <a:t>講演会</a:t>
            </a:r>
            <a:r>
              <a:rPr lang="ja-JP" altLang="en-US" sz="1100" dirty="0"/>
              <a:t>（会場</a:t>
            </a:r>
            <a:r>
              <a:rPr lang="en-US" altLang="ja-JP" sz="1100" dirty="0"/>
              <a:t>:</a:t>
            </a:r>
            <a:r>
              <a:rPr lang="ja-JP" altLang="en-US" sz="1100" dirty="0"/>
              <a:t>；熊本大学法学部Ａ１教室）</a:t>
            </a:r>
          </a:p>
          <a:p>
            <a:r>
              <a:rPr lang="ja-JP" altLang="en-US" sz="1100" dirty="0"/>
              <a:t>　　　　　　　　　</a:t>
            </a:r>
            <a:r>
              <a:rPr lang="ja-JP" altLang="ja-JP" sz="1100" dirty="0"/>
              <a:t>講師</a:t>
            </a:r>
            <a:r>
              <a:rPr lang="ja-JP" altLang="en-US" sz="1100" dirty="0"/>
              <a:t>：愛媛大学教授・アジア古代産業考古学研究センター長</a:t>
            </a:r>
            <a:endParaRPr lang="en-US" altLang="ja-JP" sz="1100" dirty="0"/>
          </a:p>
          <a:p>
            <a:r>
              <a:rPr lang="ja-JP" altLang="en-US" sz="1100" dirty="0"/>
              <a:t>　　　　　　　　　　　　　村上恭通（むらかみ　やすゆき）様</a:t>
            </a:r>
            <a:endParaRPr lang="ja-JP" altLang="ja-JP" sz="1100" dirty="0"/>
          </a:p>
          <a:p>
            <a:r>
              <a:rPr lang="ja-JP" altLang="en-US" sz="1100" dirty="0"/>
              <a:t>　　　　　　　　　</a:t>
            </a:r>
            <a:r>
              <a:rPr lang="ja-JP" altLang="ja-JP" sz="1100" dirty="0"/>
              <a:t>演題</a:t>
            </a:r>
            <a:r>
              <a:rPr lang="ja-JP" altLang="en-US" sz="1100" dirty="0"/>
              <a:t>：「人類・鉄との邂逅から“たたら”まで</a:t>
            </a:r>
            <a:endParaRPr lang="en-US" altLang="ja-JP" sz="1100" dirty="0"/>
          </a:p>
          <a:p>
            <a:r>
              <a:rPr lang="ja-JP" altLang="en-US" sz="1100" dirty="0"/>
              <a:t>　　　　　　　　　　　　　ーユーラシアのアイアン・ロードを追跡するー」　　　　　　</a:t>
            </a:r>
            <a:endParaRPr lang="en-US" altLang="ja-JP" sz="1100" dirty="0"/>
          </a:p>
          <a:p>
            <a:endParaRPr lang="en-US" altLang="ja-JP" sz="1100" dirty="0"/>
          </a:p>
          <a:p>
            <a:r>
              <a:rPr lang="ja-JP" altLang="en-US" sz="1100" b="1" dirty="0"/>
              <a:t>＜式　典＞</a:t>
            </a:r>
            <a:r>
              <a:rPr lang="ja-JP" altLang="en-US" sz="1100" dirty="0"/>
              <a:t>　</a:t>
            </a:r>
            <a:r>
              <a:rPr lang="en-US" altLang="ja-JP" sz="1100" dirty="0"/>
              <a:t>12:30</a:t>
            </a:r>
            <a:r>
              <a:rPr lang="ja-JP" altLang="en-US" sz="1100" dirty="0"/>
              <a:t>～</a:t>
            </a:r>
            <a:r>
              <a:rPr lang="en-US" altLang="ja-JP" sz="1100" dirty="0"/>
              <a:t>12:45</a:t>
            </a:r>
            <a:r>
              <a:rPr lang="ja-JP" altLang="en-US" sz="1100" dirty="0"/>
              <a:t>　</a:t>
            </a:r>
            <a:r>
              <a:rPr lang="ja-JP" altLang="en-US" sz="1100" b="1" dirty="0"/>
              <a:t>式典</a:t>
            </a:r>
            <a:r>
              <a:rPr lang="ja-JP" altLang="en-US" sz="1100" dirty="0"/>
              <a:t>（会場：同上）</a:t>
            </a:r>
          </a:p>
          <a:p>
            <a:r>
              <a:rPr lang="ja-JP" altLang="en-US" sz="1100" dirty="0"/>
              <a:t>　　　　　　　　　　　　　来賓、同窓会会長等挨拶</a:t>
            </a:r>
          </a:p>
          <a:p>
            <a:endParaRPr lang="en-US" altLang="ja-JP" sz="1100" dirty="0"/>
          </a:p>
          <a:p>
            <a:r>
              <a:rPr lang="ja-JP" altLang="en-US" sz="1100" dirty="0"/>
              <a:t>　移　動　　</a:t>
            </a:r>
            <a:r>
              <a:rPr lang="en-US" altLang="ja-JP" sz="1100" dirty="0"/>
              <a:t>12:45</a:t>
            </a:r>
            <a:r>
              <a:rPr lang="ja-JP" altLang="en-US" sz="1100" dirty="0"/>
              <a:t>～</a:t>
            </a:r>
            <a:r>
              <a:rPr lang="en-US" altLang="ja-JP" sz="1100" dirty="0"/>
              <a:t>13:00</a:t>
            </a:r>
            <a:r>
              <a:rPr lang="ja-JP" altLang="en-US" sz="1100" dirty="0"/>
              <a:t>　ホームカミングデー会場へ移動</a:t>
            </a:r>
            <a:endParaRPr lang="en-US" altLang="ja-JP" sz="1100" dirty="0"/>
          </a:p>
          <a:p>
            <a:endParaRPr lang="en-US" altLang="ja-JP" sz="1100" dirty="0"/>
          </a:p>
          <a:p>
            <a:endParaRPr lang="en-US" altLang="ja-JP" sz="1100" dirty="0"/>
          </a:p>
          <a:p>
            <a:r>
              <a:rPr lang="ja-JP" altLang="en-US" sz="1100" b="1" dirty="0"/>
              <a:t>＜ホームカミングデー＞</a:t>
            </a:r>
            <a:endParaRPr lang="en-US" altLang="ja-JP" sz="1100" b="1" dirty="0"/>
          </a:p>
          <a:p>
            <a:r>
              <a:rPr lang="ja-JP" altLang="en-US" sz="1100" b="1" dirty="0"/>
              <a:t>　　　　　</a:t>
            </a:r>
            <a:r>
              <a:rPr lang="ja-JP" altLang="en-US" sz="1100" dirty="0"/>
              <a:t>　</a:t>
            </a:r>
            <a:r>
              <a:rPr lang="en-US" altLang="ja-JP" sz="1100" dirty="0"/>
              <a:t>13:00</a:t>
            </a:r>
            <a:r>
              <a:rPr lang="ja-JP" altLang="en-US" sz="1100" dirty="0"/>
              <a:t>～</a:t>
            </a:r>
            <a:r>
              <a:rPr lang="en-US" altLang="ja-JP" sz="1100" dirty="0"/>
              <a:t>13:45</a:t>
            </a:r>
            <a:r>
              <a:rPr lang="ja-JP" altLang="en-US" sz="1100" dirty="0"/>
              <a:t>　</a:t>
            </a:r>
            <a:r>
              <a:rPr lang="ja-JP" altLang="en-US" sz="1100" b="1" dirty="0"/>
              <a:t>学長挨拶・近況報告</a:t>
            </a:r>
            <a:r>
              <a:rPr lang="ja-JP" altLang="en-US" sz="1100" dirty="0"/>
              <a:t>（会場：黒髪南地区、工学部</a:t>
            </a:r>
            <a:r>
              <a:rPr lang="en-US" altLang="ja-JP" sz="1100" dirty="0"/>
              <a:t>2</a:t>
            </a:r>
            <a:r>
              <a:rPr lang="ja-JP" altLang="en-US" sz="1100" dirty="0"/>
              <a:t>号館</a:t>
            </a:r>
            <a:r>
              <a:rPr lang="en-US" altLang="ja-JP" sz="1100" dirty="0"/>
              <a:t>223</a:t>
            </a:r>
            <a:r>
              <a:rPr lang="ja-JP" altLang="en-US" sz="1100" dirty="0"/>
              <a:t>教室）</a:t>
            </a:r>
          </a:p>
          <a:p>
            <a:endParaRPr lang="en-US" altLang="ja-JP" sz="1100" dirty="0"/>
          </a:p>
          <a:p>
            <a:r>
              <a:rPr lang="ja-JP" altLang="en-US" sz="1100" dirty="0"/>
              <a:t>　　　　　　</a:t>
            </a:r>
            <a:r>
              <a:rPr lang="en-US" altLang="ja-JP" sz="1100" dirty="0"/>
              <a:t>14:00</a:t>
            </a:r>
            <a:r>
              <a:rPr lang="ja-JP" altLang="en-US" sz="1100" dirty="0"/>
              <a:t>～</a:t>
            </a:r>
            <a:r>
              <a:rPr lang="en-US" altLang="ja-JP" sz="1100" dirty="0"/>
              <a:t>15:00</a:t>
            </a:r>
            <a:r>
              <a:rPr lang="ja-JP" altLang="en-US" sz="1100" dirty="0"/>
              <a:t>　</a:t>
            </a:r>
            <a:r>
              <a:rPr lang="ja-JP" altLang="en-US" sz="1100" b="1" dirty="0"/>
              <a:t>交流会</a:t>
            </a:r>
            <a:r>
              <a:rPr lang="ja-JP" altLang="en-US" sz="1100" dirty="0"/>
              <a:t> （会場：工学部百周年記念館）</a:t>
            </a:r>
            <a:endParaRPr lang="en-US" altLang="ja-JP" sz="1100" dirty="0"/>
          </a:p>
          <a:p>
            <a:r>
              <a:rPr lang="ja-JP" altLang="en-US" sz="1100" dirty="0"/>
              <a:t>　　　　　　　　　　　　　</a:t>
            </a:r>
            <a:r>
              <a:rPr lang="en-US" altLang="ja-JP" sz="1100" dirty="0"/>
              <a:t>※</a:t>
            </a:r>
            <a:r>
              <a:rPr lang="ja-JP" altLang="en-US" sz="1100" dirty="0"/>
              <a:t>会費　３千円　</a:t>
            </a:r>
            <a:r>
              <a:rPr lang="en-US" altLang="ja-JP" sz="1100" dirty="0"/>
              <a:t>※</a:t>
            </a:r>
            <a:r>
              <a:rPr lang="ja-JP" altLang="en-US" sz="1100" dirty="0"/>
              <a:t>当日会場で徴収します。</a:t>
            </a:r>
            <a:endParaRPr lang="en-US" altLang="ja-JP" sz="1100" dirty="0"/>
          </a:p>
          <a:p>
            <a:endParaRPr lang="en-US" altLang="ja-JP" sz="1100" dirty="0"/>
          </a:p>
          <a:p>
            <a:r>
              <a:rPr lang="ja-JP" altLang="en-US" sz="1100" dirty="0"/>
              <a:t>　</a:t>
            </a:r>
            <a:r>
              <a:rPr lang="en-US" altLang="ja-JP" sz="1100" b="1" u="sng" dirty="0"/>
              <a:t>※</a:t>
            </a:r>
            <a:r>
              <a:rPr lang="ja-JP" altLang="en-US" sz="1100" b="1" u="sng" dirty="0"/>
              <a:t>大同窓会およびホームカミングデーは会場準備の関係もありますので、以下の申込先に</a:t>
            </a:r>
            <a:endParaRPr lang="en-US" altLang="ja-JP" sz="1100" b="1" u="sng" dirty="0"/>
          </a:p>
          <a:p>
            <a:r>
              <a:rPr lang="ja-JP" altLang="en-US" sz="1100" b="1" dirty="0"/>
              <a:t>　　</a:t>
            </a:r>
            <a:r>
              <a:rPr lang="ja-JP" altLang="en-US" sz="1100" b="1" u="sng" dirty="0"/>
              <a:t>令和</a:t>
            </a:r>
            <a:r>
              <a:rPr lang="en-US" altLang="ja-JP" sz="1100" b="1" u="sng" dirty="0"/>
              <a:t>6</a:t>
            </a:r>
            <a:r>
              <a:rPr lang="ja-JP" altLang="en-US" sz="1100" b="1" u="sng" dirty="0"/>
              <a:t>年</a:t>
            </a:r>
            <a:r>
              <a:rPr lang="en-US" altLang="ja-JP" sz="1100" b="1" u="sng" dirty="0"/>
              <a:t>10</a:t>
            </a:r>
            <a:r>
              <a:rPr lang="ja-JP" altLang="en-US" sz="1100" b="1" u="sng" dirty="0"/>
              <a:t>月</a:t>
            </a:r>
            <a:r>
              <a:rPr lang="en-US" altLang="ja-JP" sz="1100" b="1" u="sng" dirty="0"/>
              <a:t>11</a:t>
            </a:r>
            <a:r>
              <a:rPr lang="ja-JP" altLang="en-US" sz="1100" b="1" u="sng" dirty="0"/>
              <a:t>日（金）までに事前申し込みをお願いします。</a:t>
            </a:r>
            <a:endParaRPr lang="en-US" altLang="ja-JP" sz="1100" b="1" u="sng" dirty="0"/>
          </a:p>
          <a:p>
            <a:r>
              <a:rPr lang="ja-JP" altLang="en-US" sz="1100" b="1" dirty="0"/>
              <a:t>　　</a:t>
            </a:r>
            <a:r>
              <a:rPr lang="ja-JP" altLang="en-US" sz="1100" b="1" u="sng" dirty="0"/>
              <a:t>以下の申込フォームにより卒業学部、卒業年、お名前、連絡先等をご連絡ください。</a:t>
            </a:r>
            <a:endParaRPr lang="en-US" altLang="ja-JP" sz="1100" b="1" u="sng" dirty="0"/>
          </a:p>
          <a:p>
            <a:r>
              <a:rPr lang="ja-JP" altLang="en-US" sz="1100" dirty="0"/>
              <a:t>　　　　　（申込先）</a:t>
            </a:r>
            <a:endParaRPr lang="en-US" altLang="ja-JP" sz="1100" dirty="0"/>
          </a:p>
          <a:p>
            <a:r>
              <a:rPr lang="ja-JP" altLang="en-US" sz="1100" dirty="0"/>
              <a:t>　　　　　　○熊本大学武夫原会事務局</a:t>
            </a:r>
            <a:endParaRPr lang="en-US" altLang="ja-JP" sz="1100" dirty="0"/>
          </a:p>
          <a:p>
            <a:r>
              <a:rPr lang="ja-JP" altLang="en-US" sz="1100" dirty="0"/>
              <a:t>　　　　　　　 </a:t>
            </a:r>
            <a:r>
              <a:rPr lang="ja-JP" altLang="en-US" sz="1100" dirty="0">
                <a:latin typeface="+mn-ea"/>
              </a:rPr>
              <a:t>〒</a:t>
            </a:r>
            <a:r>
              <a:rPr lang="en-US" altLang="ja-JP" sz="1100" dirty="0">
                <a:latin typeface="+mn-ea"/>
              </a:rPr>
              <a:t>860-8555</a:t>
            </a:r>
            <a:r>
              <a:rPr lang="ja-JP" altLang="en-US" sz="1100" dirty="0">
                <a:latin typeface="+mn-ea"/>
              </a:rPr>
              <a:t>　熊本市中央区黒髪</a:t>
            </a:r>
            <a:r>
              <a:rPr lang="en-US" altLang="ja-JP" sz="1100" dirty="0">
                <a:latin typeface="+mn-ea"/>
              </a:rPr>
              <a:t>2</a:t>
            </a:r>
            <a:r>
              <a:rPr lang="ja-JP" altLang="en-US" sz="1100" dirty="0">
                <a:latin typeface="+mn-ea"/>
              </a:rPr>
              <a:t>丁目</a:t>
            </a:r>
            <a:r>
              <a:rPr lang="en-US" altLang="ja-JP" sz="1100" dirty="0">
                <a:latin typeface="+mn-ea"/>
              </a:rPr>
              <a:t>40-1(</a:t>
            </a:r>
            <a:r>
              <a:rPr lang="ja-JP" altLang="en-US" sz="1100" dirty="0">
                <a:latin typeface="+mn-ea"/>
              </a:rPr>
              <a:t>文・法学部内</a:t>
            </a:r>
            <a:r>
              <a:rPr lang="en-US" altLang="ja-JP" sz="1100" dirty="0">
                <a:latin typeface="+mn-ea"/>
              </a:rPr>
              <a:t>)</a:t>
            </a:r>
            <a:br>
              <a:rPr lang="ja-JP" altLang="en-US" sz="1100" dirty="0">
                <a:latin typeface="+mn-ea"/>
              </a:rPr>
            </a:br>
            <a:r>
              <a:rPr lang="ja-JP" altLang="en-US" sz="1100" dirty="0">
                <a:latin typeface="+mn-ea"/>
              </a:rPr>
              <a:t>　　　　　　　　　 </a:t>
            </a:r>
            <a:r>
              <a:rPr lang="en-US" altLang="ja-JP" sz="1100" dirty="0">
                <a:latin typeface="+mn-ea"/>
              </a:rPr>
              <a:t>TEL/FAX</a:t>
            </a:r>
            <a:r>
              <a:rPr lang="ja-JP" altLang="en-US" sz="1100" dirty="0">
                <a:latin typeface="+mn-ea"/>
              </a:rPr>
              <a:t>：</a:t>
            </a:r>
            <a:r>
              <a:rPr lang="en-US" altLang="ja-JP" sz="1100" dirty="0">
                <a:latin typeface="+mn-ea"/>
              </a:rPr>
              <a:t>096-342-2459</a:t>
            </a:r>
          </a:p>
          <a:p>
            <a:r>
              <a:rPr lang="ja-JP" altLang="en-US" sz="1100" dirty="0">
                <a:latin typeface="+mn-ea"/>
              </a:rPr>
              <a:t>　　　　　　　　　メール：</a:t>
            </a:r>
            <a:r>
              <a:rPr lang="en-US" altLang="ja-JP" sz="1100" dirty="0">
                <a:latin typeface="+mn-ea"/>
                <a:hlinkClick r:id="rId2"/>
              </a:rPr>
              <a:t>bufugen@gpo.kumamoto-u.ac.jp</a:t>
            </a:r>
            <a:r>
              <a:rPr lang="ja-JP" altLang="en-US" sz="1100" dirty="0">
                <a:latin typeface="+mn-ea"/>
              </a:rPr>
              <a:t>　</a:t>
            </a:r>
            <a:endParaRPr lang="en-US" altLang="ja-JP" sz="1100" dirty="0">
              <a:latin typeface="+mn-ea"/>
            </a:endParaRPr>
          </a:p>
          <a:p>
            <a:pPr indent="1258888"/>
            <a:r>
              <a:rPr lang="ja-JP" altLang="en-US" sz="1100" dirty="0">
                <a:latin typeface="+mn-ea"/>
              </a:rPr>
              <a:t>申込フォーム：</a:t>
            </a:r>
            <a:r>
              <a:rPr lang="en-US" altLang="ja-JP" sz="1100" dirty="0">
                <a:latin typeface="+mn-ea"/>
                <a:hlinkClick r:id="rId3"/>
              </a:rPr>
              <a:t>https://forms.gle/ddE9hAkqATw5Djn96</a:t>
            </a:r>
            <a:endParaRPr lang="en-US" altLang="ja-JP" sz="1100" dirty="0">
              <a:latin typeface="+mn-ea"/>
            </a:endParaRPr>
          </a:p>
          <a:p>
            <a:pPr indent="1258888"/>
            <a:endParaRPr lang="en-US" altLang="ja-JP" sz="1100" dirty="0">
              <a:latin typeface="+mn-ea"/>
            </a:endParaRPr>
          </a:p>
          <a:p>
            <a:r>
              <a:rPr lang="ja-JP" altLang="en-US" sz="1100" b="1" dirty="0"/>
              <a:t>　</a:t>
            </a:r>
            <a:r>
              <a:rPr lang="en-US" altLang="ja-JP" sz="1100" b="1" u="sng" dirty="0"/>
              <a:t>※</a:t>
            </a:r>
            <a:r>
              <a:rPr lang="ja-JP" altLang="en-US" sz="1100" b="1" u="sng" dirty="0"/>
              <a:t>当日車でお越しの方は、黒髪南地区工学部通用門のゲートを</a:t>
            </a:r>
            <a:r>
              <a:rPr lang="en-US" altLang="ja-JP" sz="1100" b="1" u="sng" dirty="0"/>
              <a:t>11</a:t>
            </a:r>
            <a:r>
              <a:rPr lang="ja-JP" altLang="en-US" sz="1100" b="1" u="sng" dirty="0"/>
              <a:t>時～</a:t>
            </a:r>
            <a:r>
              <a:rPr lang="en-US" altLang="ja-JP" sz="1100" b="1" u="sng" dirty="0"/>
              <a:t>16</a:t>
            </a:r>
            <a:r>
              <a:rPr lang="ja-JP" altLang="en-US" sz="1100" b="1" u="sng" dirty="0"/>
              <a:t>時まで開門します。</a:t>
            </a:r>
            <a:endParaRPr lang="en-US" altLang="ja-JP" sz="1100" b="1" u="sng" dirty="0"/>
          </a:p>
          <a:p>
            <a:r>
              <a:rPr lang="ja-JP" altLang="en-US" sz="1100" b="1" dirty="0">
                <a:latin typeface="+mn-ea"/>
              </a:rPr>
              <a:t>　　</a:t>
            </a:r>
            <a:r>
              <a:rPr lang="ja-JP" altLang="en-US" sz="1100" b="1" u="sng" dirty="0">
                <a:latin typeface="+mn-ea"/>
              </a:rPr>
              <a:t>（黒髪北地区はお車での入構ができません。）</a:t>
            </a:r>
            <a:endParaRPr lang="ja-JP" altLang="en-US" sz="1100" dirty="0">
              <a:latin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76EC7AF-3875-2F3A-FA53-E61B0B02548C}"/>
              </a:ext>
            </a:extLst>
          </p:cNvPr>
          <p:cNvSpPr/>
          <p:nvPr/>
        </p:nvSpPr>
        <p:spPr>
          <a:xfrm>
            <a:off x="666543" y="8289277"/>
            <a:ext cx="5616445" cy="1107996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ja-JP" altLang="en-US" sz="1100" b="1" dirty="0"/>
              <a:t>（参考）</a:t>
            </a:r>
            <a:endParaRPr lang="en-US" altLang="ja-JP" sz="1100" b="1" dirty="0"/>
          </a:p>
          <a:p>
            <a:r>
              <a:rPr lang="ja-JP" altLang="en-US" sz="1100" b="1" dirty="0"/>
              <a:t>　　ホームカミングデー　タイムスケジュール</a:t>
            </a:r>
            <a:endParaRPr lang="en-US" altLang="ja-JP" sz="1100" b="1" dirty="0"/>
          </a:p>
          <a:p>
            <a:r>
              <a:rPr lang="ja-JP" altLang="en-US" sz="1100" b="1" dirty="0"/>
              <a:t>　　</a:t>
            </a:r>
            <a:r>
              <a:rPr lang="ja-JP" altLang="en-US" sz="1100" dirty="0"/>
              <a:t>　</a:t>
            </a:r>
            <a:r>
              <a:rPr lang="en-US" altLang="ja-JP" sz="1100" dirty="0"/>
              <a:t>11:00</a:t>
            </a:r>
            <a:r>
              <a:rPr lang="ja-JP" altLang="en-US" sz="1100" dirty="0"/>
              <a:t>～</a:t>
            </a:r>
            <a:r>
              <a:rPr lang="en-US" altLang="ja-JP" sz="1100" dirty="0"/>
              <a:t>11:45</a:t>
            </a:r>
            <a:r>
              <a:rPr lang="ja-JP" altLang="en-US" sz="1100" dirty="0"/>
              <a:t>　</a:t>
            </a:r>
            <a:r>
              <a:rPr lang="ja-JP" altLang="en-US" sz="1100" b="1" dirty="0"/>
              <a:t>卒業生表彰</a:t>
            </a:r>
            <a:r>
              <a:rPr lang="ja-JP" altLang="en-US" sz="1100" dirty="0"/>
              <a:t>（会場：本部棟</a:t>
            </a:r>
            <a:r>
              <a:rPr lang="en-US" altLang="ja-JP" sz="1100" dirty="0"/>
              <a:t>1</a:t>
            </a:r>
            <a:r>
              <a:rPr lang="ja-JP" altLang="en-US" sz="1100" dirty="0"/>
              <a:t>階　大会議室）</a:t>
            </a:r>
            <a:endParaRPr lang="en-US" altLang="ja-JP" sz="1100" dirty="0"/>
          </a:p>
          <a:p>
            <a:r>
              <a:rPr lang="ja-JP" altLang="en-US" sz="1100" b="1" dirty="0"/>
              <a:t>　　</a:t>
            </a:r>
            <a:r>
              <a:rPr lang="ja-JP" altLang="en-US" sz="1100" dirty="0"/>
              <a:t>　</a:t>
            </a:r>
            <a:r>
              <a:rPr lang="en-US" altLang="ja-JP" sz="1100" dirty="0"/>
              <a:t>13:00</a:t>
            </a:r>
            <a:r>
              <a:rPr lang="ja-JP" altLang="en-US" sz="1100" dirty="0"/>
              <a:t>～</a:t>
            </a:r>
            <a:r>
              <a:rPr lang="en-US" altLang="ja-JP" sz="1100" dirty="0"/>
              <a:t>13:45</a:t>
            </a:r>
            <a:r>
              <a:rPr lang="ja-JP" altLang="en-US" sz="1100" dirty="0"/>
              <a:t>　</a:t>
            </a:r>
            <a:r>
              <a:rPr lang="ja-JP" altLang="en-US" sz="1100" b="1" dirty="0"/>
              <a:t>学長挨拶・近況報告</a:t>
            </a:r>
            <a:r>
              <a:rPr lang="ja-JP" altLang="en-US" sz="1100" dirty="0"/>
              <a:t>（会場：黒髪南地区、工学部</a:t>
            </a:r>
            <a:r>
              <a:rPr lang="en-US" altLang="ja-JP" sz="1100" dirty="0"/>
              <a:t>2</a:t>
            </a:r>
            <a:r>
              <a:rPr lang="ja-JP" altLang="en-US" sz="1100" dirty="0"/>
              <a:t>号館</a:t>
            </a:r>
            <a:r>
              <a:rPr lang="en-US" altLang="ja-JP" sz="1100" dirty="0"/>
              <a:t>223</a:t>
            </a:r>
            <a:r>
              <a:rPr lang="ja-JP" altLang="en-US" sz="1100" dirty="0"/>
              <a:t>教室）</a:t>
            </a:r>
            <a:endParaRPr lang="en-US" altLang="ja-JP" sz="1100" dirty="0"/>
          </a:p>
          <a:p>
            <a:r>
              <a:rPr lang="ja-JP" altLang="en-US" sz="1100" dirty="0"/>
              <a:t>　　　</a:t>
            </a:r>
            <a:r>
              <a:rPr lang="en-US" altLang="ja-JP" sz="1100" dirty="0"/>
              <a:t>14:00</a:t>
            </a:r>
            <a:r>
              <a:rPr lang="ja-JP" altLang="en-US" sz="1100" dirty="0"/>
              <a:t>～</a:t>
            </a:r>
            <a:r>
              <a:rPr lang="en-US" altLang="ja-JP" sz="1100" dirty="0"/>
              <a:t>15:00</a:t>
            </a:r>
            <a:r>
              <a:rPr lang="ja-JP" altLang="en-US" sz="1100" dirty="0"/>
              <a:t>　</a:t>
            </a:r>
            <a:r>
              <a:rPr lang="ja-JP" altLang="en-US" sz="1100" b="1" dirty="0"/>
              <a:t>交流会</a:t>
            </a:r>
            <a:r>
              <a:rPr lang="ja-JP" altLang="en-US" sz="1100" dirty="0"/>
              <a:t> （会場：工学部百周年記念館）</a:t>
            </a:r>
            <a:endParaRPr lang="en-US" altLang="ja-JP" sz="1100" dirty="0"/>
          </a:p>
          <a:p>
            <a:r>
              <a:rPr lang="ja-JP" altLang="en-US" sz="1100" dirty="0"/>
              <a:t>　　　　　　　　　　</a:t>
            </a:r>
            <a:r>
              <a:rPr lang="en-US" altLang="ja-JP" sz="1100" dirty="0"/>
              <a:t>※</a:t>
            </a:r>
            <a:r>
              <a:rPr lang="ja-JP" altLang="en-US" sz="1100" dirty="0"/>
              <a:t>会費　３千円（予定）</a:t>
            </a:r>
            <a:r>
              <a:rPr lang="en-US" altLang="ja-JP" sz="1100" dirty="0"/>
              <a:t>※</a:t>
            </a:r>
            <a:r>
              <a:rPr lang="ja-JP" altLang="en-US" sz="1100" dirty="0"/>
              <a:t>当日会場で徴収します。</a:t>
            </a:r>
            <a:endParaRPr lang="en-US" altLang="ja-JP" sz="11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F72B3F9-D763-42E3-89E5-6988497D1850}"/>
              </a:ext>
            </a:extLst>
          </p:cNvPr>
          <p:cNvSpPr txBox="1"/>
          <p:nvPr/>
        </p:nvSpPr>
        <p:spPr>
          <a:xfrm>
            <a:off x="5298039" y="7532092"/>
            <a:ext cx="1065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/>
              <a:t>申込フォームはこちら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AC8FC88-F19C-44CA-B999-98C664B9DC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676" y="6684027"/>
            <a:ext cx="881312" cy="88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19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918</TotalTime>
  <Words>475</Words>
  <Application>Microsoft Office PowerPoint</Application>
  <PresentationFormat>ユーザー設定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熊本大学武夫原会大同窓会のご案内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熊本大学武夫原会大同窓会のご案内</dc:title>
  <dc:creator>徳永隆裕</dc:creator>
  <cp:lastModifiedBy>TETSUYA FUKUMOTO</cp:lastModifiedBy>
  <cp:revision>30</cp:revision>
  <cp:lastPrinted>2024-09-25T21:41:35Z</cp:lastPrinted>
  <dcterms:created xsi:type="dcterms:W3CDTF">2018-07-12T03:00:03Z</dcterms:created>
  <dcterms:modified xsi:type="dcterms:W3CDTF">2024-09-26T23:39:27Z</dcterms:modified>
</cp:coreProperties>
</file>